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92" r:id="rId3"/>
    <p:sldId id="257" r:id="rId4"/>
    <p:sldId id="264" r:id="rId5"/>
    <p:sldId id="258" r:id="rId6"/>
    <p:sldId id="293" r:id="rId7"/>
    <p:sldId id="260" r:id="rId8"/>
    <p:sldId id="261" r:id="rId9"/>
    <p:sldId id="294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86" y="77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419125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5023779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3BAFCE-5BDD-4C90-B101-C0D5B5D3E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10" y="987695"/>
            <a:ext cx="8382000" cy="87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414115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AB86F4-E114-49E7-A22A-AF7EA41EDEE9}"/>
              </a:ext>
            </a:extLst>
          </p:cNvPr>
          <p:cNvSpPr txBox="1"/>
          <p:nvPr/>
        </p:nvSpPr>
        <p:spPr>
          <a:xfrm>
            <a:off x="4482691" y="341242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382714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81759-BF5F-43C8-9120-7B49EF4AF7D5}"/>
              </a:ext>
            </a:extLst>
          </p:cNvPr>
          <p:cNvSpPr txBox="1"/>
          <p:nvPr/>
        </p:nvSpPr>
        <p:spPr>
          <a:xfrm>
            <a:off x="2371774" y="538327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mustn’t pick flowers in the school garden.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185705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29623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1461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4" y="4176934"/>
            <a:ext cx="4117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785" y="524283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865" y="6014615"/>
            <a:ext cx="431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121" y="3475921"/>
            <a:ext cx="456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Countable and uncountable nouns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93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7695" y="3489339"/>
            <a:ext cx="371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Modal verb: </a:t>
            </a:r>
            <a:r>
              <a:rPr lang="en-US" sz="2400" b="1" i="1"/>
              <a:t>must / mustn’t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032" y="2600112"/>
            <a:ext cx="8629936" cy="352735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733696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344" y="2952652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Countable nouns are for the people and things we can count using numbers. Countable nouns can be singular: </a:t>
            </a:r>
            <a:r>
              <a:rPr lang="en-US" sz="2600" i="1"/>
              <a:t>a rock, an island</a:t>
            </a:r>
            <a:r>
              <a:rPr lang="en-US" sz="2600"/>
              <a:t> ..., or plural: </a:t>
            </a:r>
            <a:r>
              <a:rPr lang="en-US" sz="2600" i="1"/>
              <a:t>rocks, islands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44" y="436489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Uncountable nouns are for the things that we cannot count with numbers. They usually do not have a plural form: </a:t>
            </a:r>
            <a:r>
              <a:rPr lang="en-US" sz="2600" i="1"/>
              <a:t>cream, chocolate ...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28985"/>
              </p:ext>
            </p:extLst>
          </p:nvPr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21431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2134345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children are very tired after a </a:t>
            </a:r>
            <a:r>
              <a:rPr lang="en-US" sz="2400" u="sng"/>
              <a:t>day</a:t>
            </a:r>
            <a:r>
              <a:rPr lang="en-US" sz="240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933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6318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623188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44018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439318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50858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5085820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Sue.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752" y="1833511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344" y="3558194"/>
            <a:ext cx="854862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/>
              <a:t>We use </a:t>
            </a:r>
            <a:r>
              <a:rPr lang="en-US" sz="2600" i="1"/>
              <a:t>some</a:t>
            </a:r>
            <a:r>
              <a:rPr lang="en-US" sz="2600"/>
              <a:t>, </a:t>
            </a:r>
            <a:r>
              <a:rPr lang="en-US" sz="2600" i="1"/>
              <a:t>many</a:t>
            </a:r>
            <a:r>
              <a:rPr lang="en-US" sz="2600"/>
              <a:t>, </a:t>
            </a:r>
            <a:r>
              <a:rPr lang="en-US" sz="2600" i="1"/>
              <a:t>a few </a:t>
            </a:r>
            <a:r>
              <a:rPr lang="en-US" sz="2600"/>
              <a:t>with countable nouns.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i="1"/>
              <a:t>We use some, much, a little with uncountable nouns.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307623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We’ve got very             time before our train leaves. </a:t>
              </a:r>
            </a:p>
            <a:p>
              <a:r>
                <a:rPr lang="en-US" sz="240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6697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040A491-2C56-4D0C-89F9-1F5D936AE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91" y="1032829"/>
            <a:ext cx="7534275" cy="72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17D70-17DA-49EF-8E95-E0BB6C1ED77A}"/>
              </a:ext>
            </a:extLst>
          </p:cNvPr>
          <p:cNvSpPr txBox="1"/>
          <p:nvPr/>
        </p:nvSpPr>
        <p:spPr>
          <a:xfrm>
            <a:off x="3339519" y="5403737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2841309" y="540591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2170125"/>
            <a:ext cx="8629936" cy="456118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326" y="993670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Modal verb: </a:t>
            </a:r>
            <a:r>
              <a:rPr lang="en-US" sz="2800" b="1" i="1"/>
              <a:t>must / mustn’t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7" y="2391764"/>
            <a:ext cx="8420066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</a:t>
            </a:r>
            <a:r>
              <a:rPr lang="en-US" sz="2400"/>
              <a:t> to say that something is very necessary or very important.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mustn’t</a:t>
            </a:r>
            <a:r>
              <a:rPr lang="en-US" sz="2400"/>
              <a:t> to say that doing something is not allowed.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1443970"/>
            <a:ext cx="3703791" cy="94779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20308"/>
              </p:ext>
            </p:extLst>
          </p:nvPr>
        </p:nvGraphicFramePr>
        <p:xfrm>
          <a:off x="1413831" y="395790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mustn’t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640</Words>
  <Application>Microsoft Office PowerPoint</Application>
  <PresentationFormat>On-screen Show (4:3)</PresentationFormat>
  <Paragraphs>131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92</cp:revision>
  <dcterms:created xsi:type="dcterms:W3CDTF">2020-12-09T02:04:09Z</dcterms:created>
  <dcterms:modified xsi:type="dcterms:W3CDTF">2021-05-30T18:53:46Z</dcterms:modified>
</cp:coreProperties>
</file>